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822"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2/4/2020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88872256"/>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Steps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PCC unloaded, held with both hands, 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C1858E6A-4730-48DB-B3FB-37F2514F7DCB}"/>
              </a:ext>
            </a:extLst>
          </p:cNvPr>
          <p:cNvPicPr>
            <a:picLocks noChangeAspect="1"/>
          </p:cNvPicPr>
          <p:nvPr/>
        </p:nvPicPr>
        <p:blipFill>
          <a:blip r:embed="rId5"/>
          <a:stretch>
            <a:fillRect/>
          </a:stretch>
        </p:blipFill>
        <p:spPr>
          <a:xfrm>
            <a:off x="180474" y="3506328"/>
            <a:ext cx="7025777" cy="295701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Steps</a:t>
            </a:r>
          </a:p>
          <a:p>
            <a:pPr algn="ctr"/>
            <a:r>
              <a:rPr lang="en-US" b="1" dirty="0"/>
              <a:t>Written Stage Briefing</a:t>
            </a:r>
          </a:p>
          <a:p>
            <a:r>
              <a:rPr lang="en-US" dirty="0"/>
              <a:t>Steps is a 30 round, 150 point, Comstock field course. There are fourteen USPSA targets and two mini poppers. The best two hits on paper will score. Steel must fall to score. The start signal is audible.</a:t>
            </a:r>
          </a:p>
          <a:p>
            <a:endParaRPr lang="en-US" dirty="0"/>
          </a:p>
          <a:p>
            <a:r>
              <a:rPr lang="en-US" dirty="0"/>
              <a:t>Handgun start position is standing with both feet on X’s, wrists above shoulders. Handgun is unloaded and holstered.</a:t>
            </a:r>
          </a:p>
          <a:p>
            <a:endParaRPr lang="en-US" dirty="0"/>
          </a:p>
          <a:p>
            <a:r>
              <a:rPr lang="en-US" dirty="0"/>
              <a:t>PCC start position is standing with both feet on X’s. Unloaded carbine is held with both hands, buttstock on belt.</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1475</TotalTime>
  <Words>178</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2020-02-04T22:10:58Z</dcterms:modified>
  <cp:category>Shooting</cp:category>
</cp:coreProperties>
</file>

<file path=docProps/thumbnail.jpeg>
</file>